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0A8CF-AA2F-3743-A5E4-5FCD324F93AB}" type="datetimeFigureOut">
              <a:rPr lang="en-US" smtClean="0"/>
              <a:pPr/>
              <a:t>6/27/12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B31C-8262-6142-9DA3-B2ABC3E49B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bcgallery.com/liter/ovid.html" TargetMode="External"/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 in </a:t>
            </a:r>
            <a:r>
              <a:rPr lang="en-US" dirty="0" err="1" smtClean="0"/>
              <a:t>Baucis</a:t>
            </a:r>
            <a:r>
              <a:rPr lang="en-US" dirty="0" smtClean="0"/>
              <a:t> and Philemon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3000" b="1" dirty="0"/>
              <a:t>Rembrandt.</a:t>
            </a:r>
            <a:r>
              <a:rPr lang="en-US" sz="3000" dirty="0"/>
              <a:t> </a:t>
            </a:r>
            <a:r>
              <a:rPr lang="en-US" sz="3000" b="1" i="1" dirty="0"/>
              <a:t>Philemon and </a:t>
            </a:r>
            <a:r>
              <a:rPr lang="en-US" sz="3000" b="1" i="1" dirty="0" err="1"/>
              <a:t>Baucis</a:t>
            </a:r>
            <a:r>
              <a:rPr lang="en-US" sz="3000" b="1" i="1" dirty="0"/>
              <a:t>.</a:t>
            </a:r>
            <a:r>
              <a:rPr lang="en-US" sz="3000" dirty="0"/>
              <a:t> 1658. Oil on wood. The National Gallery of Art, Washington, DC, USA</a:t>
            </a:r>
            <a:r>
              <a:rPr lang="en-US" sz="3000" dirty="0" smtClean="0"/>
              <a:t>.</a:t>
            </a:r>
            <a:r>
              <a:rPr lang="en-US" sz="3000" i="1" dirty="0" smtClean="0">
                <a:hlinkClick r:id="rId2"/>
              </a:rPr>
              <a:t>.</a:t>
            </a:r>
            <a:r>
              <a:rPr lang="en-US" sz="3000" dirty="0"/>
              <a:t/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002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David </a:t>
            </a:r>
            <a:r>
              <a:rPr lang="en-US" dirty="0" err="1" smtClean="0"/>
              <a:t>Rychaert</a:t>
            </a:r>
            <a:r>
              <a:rPr lang="en-US" dirty="0" smtClean="0"/>
              <a:t>. </a:t>
            </a:r>
            <a:r>
              <a:rPr lang="en-US" i="1" dirty="0" err="1" smtClean="0"/>
              <a:t>Baucis</a:t>
            </a:r>
            <a:r>
              <a:rPr lang="en-US" i="1" dirty="0" smtClean="0"/>
              <a:t> and Philemon Giving Hospitality to Jupiter and Mercury</a:t>
            </a:r>
            <a:r>
              <a:rPr lang="en-US" dirty="0" smtClean="0"/>
              <a:t>. 1612. Oil on Canvass</a:t>
            </a:r>
            <a:endParaRPr lang="en-US" dirty="0"/>
          </a:p>
        </p:txBody>
      </p:sp>
      <p:pic>
        <p:nvPicPr>
          <p:cNvPr id="5" name="Content Placeholder 4" descr="BaucisPhilemonAdamElsheimer160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284" r="-18284"/>
          <a:stretch>
            <a:fillRect/>
          </a:stretch>
        </p:blipFill>
        <p:spPr>
          <a:xfrm>
            <a:off x="228600" y="2057400"/>
            <a:ext cx="8728975" cy="48006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Giueseppe</a:t>
            </a:r>
            <a:r>
              <a:rPr lang="en-US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en-US" b="0" i="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Santi</a:t>
            </a:r>
            <a:r>
              <a:rPr lang="en-US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.</a:t>
            </a:r>
            <a:r>
              <a:rPr lang="en-US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en-US" b="0" i="1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Jupiter and Mercury Reveal Themselves to Philemon and Baucis</a:t>
            </a:r>
            <a:r>
              <a:rPr lang="en-US" i="1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.</a:t>
            </a:r>
            <a:r>
              <a:rPr lang="en-US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1796.</a:t>
            </a:r>
            <a:endParaRPr lang="en-US" dirty="0"/>
          </a:p>
        </p:txBody>
      </p:sp>
      <p:pic>
        <p:nvPicPr>
          <p:cNvPr id="4" name="Content Placeholder 3" descr="giueseppe santi Jupiter and Mercury Reveal Themselves to Philemon and Baucis 179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1202" r="-41202"/>
          <a:stretch>
            <a:fillRect/>
          </a:stretch>
        </p:blipFill>
        <p:spPr>
          <a:xfrm>
            <a:off x="457200" y="1905000"/>
            <a:ext cx="8229600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6"/>
            <a:ext cx="8839200" cy="1325562"/>
          </a:xfrm>
        </p:spPr>
        <p:txBody>
          <a:bodyPr>
            <a:normAutofit fontScale="90000"/>
          </a:bodyPr>
          <a:lstStyle/>
          <a:p>
            <a:r>
              <a:rPr lang="en-US" dirty="0"/>
              <a:t>Peter</a:t>
            </a:r>
            <a:r>
              <a:rPr lang="en-US" dirty="0" smtClean="0"/>
              <a:t> Paul Rubens. </a:t>
            </a:r>
            <a:r>
              <a:rPr lang="en-US" i="1" dirty="0" smtClean="0"/>
              <a:t>Stormy Landscape with Jupiter </a:t>
            </a:r>
            <a:r>
              <a:rPr lang="en-US" i="1" dirty="0"/>
              <a:t>and Mercury with Philemon and </a:t>
            </a:r>
            <a:r>
              <a:rPr lang="en-US" i="1" dirty="0" err="1" smtClean="0"/>
              <a:t>Baucis</a:t>
            </a:r>
            <a:r>
              <a:rPr lang="en-US" i="1" dirty="0" smtClean="0"/>
              <a:t>. </a:t>
            </a:r>
            <a:r>
              <a:rPr lang="en-US" dirty="0" smtClean="0"/>
              <a:t>1620.</a:t>
            </a:r>
            <a:r>
              <a:rPr lang="en-US" i="1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Landscape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74838"/>
            <a:ext cx="6248400" cy="498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Peter Paul Rubens. </a:t>
            </a:r>
            <a:r>
              <a:rPr lang="en-US" i="1" dirty="0" smtClean="0"/>
              <a:t>Jupiter and Mercury with Philemon and </a:t>
            </a:r>
            <a:r>
              <a:rPr lang="en-US" i="1" dirty="0" err="1" smtClean="0"/>
              <a:t>Baucis</a:t>
            </a:r>
            <a:r>
              <a:rPr lang="en-US" dirty="0" smtClean="0"/>
              <a:t>. 1618.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600200"/>
            <a:ext cx="5410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	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Jean </a:t>
            </a:r>
            <a:r>
              <a:rPr lang="en-US" dirty="0" err="1" smtClean="0"/>
              <a:t>Matheus</a:t>
            </a:r>
            <a:r>
              <a:rPr lang="en-US" dirty="0" smtClean="0"/>
              <a:t> </a:t>
            </a:r>
            <a:r>
              <a:rPr lang="en-US" dirty="0" err="1" smtClean="0"/>
              <a:t>Artstor</a:t>
            </a:r>
            <a:r>
              <a:rPr lang="en-US" dirty="0" smtClean="0"/>
              <a:t> Image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David </a:t>
            </a:r>
            <a:r>
              <a:rPr lang="en-US" dirty="0" err="1" smtClean="0"/>
              <a:t>Ligare</a:t>
            </a:r>
            <a:r>
              <a:rPr lang="en-US" dirty="0" smtClean="0"/>
              <a:t> Landscape for </a:t>
            </a:r>
            <a:r>
              <a:rPr lang="en-US" dirty="0" err="1" smtClean="0"/>
              <a:t>Baucis</a:t>
            </a:r>
            <a:r>
              <a:rPr lang="en-US" dirty="0" smtClean="0"/>
              <a:t> and Philemon. 1984. </a:t>
            </a:r>
            <a:endParaRPr lang="en-US" dirty="0"/>
          </a:p>
        </p:txBody>
      </p:sp>
      <p:pic>
        <p:nvPicPr>
          <p:cNvPr id="4" name="Content Placeholder 3" descr="Baucis%20and%20Philemon%20Ligar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198" r="-11198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115</Words>
  <Application>Microsoft Macintosh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Art in Baucis and Philemon</vt:lpstr>
      <vt:lpstr>Rembrandt. Philemon and Baucis. 1658. Oil on wood. The National Gallery of Art, Washington, DC, USA.. </vt:lpstr>
      <vt:lpstr>David Rychaert. Baucis and Philemon Giving Hospitality to Jupiter and Mercury. 1612. Oil on Canvass</vt:lpstr>
      <vt:lpstr>Giueseppe Santi. Jupiter and Mercury Reveal Themselves to Philemon and Baucis.1796.</vt:lpstr>
      <vt:lpstr>Peter Paul Rubens. Stormy Landscape with Jupiter and Mercury with Philemon and Baucis. 1620.  Landscape </vt:lpstr>
      <vt:lpstr>Peter Paul Rubens. Jupiter and Mercury with Philemon and Baucis. 1618.</vt:lpstr>
      <vt:lpstr>   Jean Matheus Artstor Image  </vt:lpstr>
      <vt:lpstr>David Ligare Landscape for Baucis and Philemon. 1984. </vt:lpstr>
    </vt:vector>
  </TitlesOfParts>
  <Company>Blessed Trinity Catholic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in Baucis and Philemon</dc:title>
  <dc:creator>Rachel Freeman</dc:creator>
  <cp:lastModifiedBy>Rachel Freeman</cp:lastModifiedBy>
  <cp:revision>2</cp:revision>
  <dcterms:created xsi:type="dcterms:W3CDTF">2012-06-27T04:00:01Z</dcterms:created>
  <dcterms:modified xsi:type="dcterms:W3CDTF">2012-06-27T04:05:21Z</dcterms:modified>
</cp:coreProperties>
</file>